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25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51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96B51B-6E56-4D25-95B1-0856F136E4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07A5EF3-1ACA-467E-8ABB-B18D22176F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88E20E-F714-4D88-8AE8-AEEED9C64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9D2C981-96BA-4251-8CFB-F1B25F203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49A6F0D-F0EF-453B-A7B5-600C49BC5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7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F0A4B0-5544-426B-AC0C-847DCD736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A6798C2-3D0F-44F3-AC13-9756EC6A5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177E73-21F7-4D10-AB94-5EC884291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6C77613-2771-4006-8CC5-1CA9B6E24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66EF0F-945A-4B46-A5AC-F6449723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988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1AC942A-9D3A-4AF1-A759-75C8784B7D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ABB6497-B4C0-4E9F-9E45-C3A51738E4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4047CCB-E970-4617-952C-954E7D905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CB637B2-F7A8-42F2-A83E-9CAF8BDE1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5252F8-646D-4EAD-88F8-9A53606CA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980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4C516E-2747-48B8-AA0D-3E03A3886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0938D5-9206-4D0B-B897-206A3C53F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C8FA82-6048-46E2-BB15-FF4778BAB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1F0A3BD-E75C-472E-9273-E7DCEDC15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BF9679-AF65-473B-ABB5-DF55E7B17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236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0E1B09-41DB-4521-9502-838C00A95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467E890-5E2C-4B08-92D4-6D99D5D8E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3BBD05-9AC1-46A3-92F1-6C68DCCE0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2051C1B-C9B9-4F9C-8913-8C39A867E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B816875-0AFC-4F56-BD2D-1C4272B66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08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F4E7EB-04BF-49B8-8B0E-54ADB8012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E4E3FF4-A493-418E-AAAC-FFF9F75963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6C12371-C8E2-4F8D-AA1B-A8D13ABE1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FDC18D5-AB9A-49FD-BF93-BE6C238E8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F591632-6193-433E-92FE-51F36D900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FAC3EC4-F829-47A9-9CBF-69BC0B00D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87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F2BBD4-0A6D-4771-9309-67ED3258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0A569A4-4E1E-4E6E-9C02-1DFA49232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FCF3CA3-1333-4EDA-AA9C-867EE7728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BCAC363-4BA1-45CB-8768-E20DB85393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9ADE13C-443C-4F3F-9C72-8266FD0A7D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70F9B75-0A3F-4026-B87D-CC8C60925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A3271A3-0D7B-420C-9A57-428ADF7B0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06A0A70-803E-4D82-92EF-691951DBD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853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703254-3CD4-4460-B72A-1AB01BD8E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60E7E8F-5EF5-4A9B-BC94-BBAAF934F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BF8382C-5A7B-440A-8D8E-9654AC292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8447EC0-7D1D-47DB-A424-7B12E2C11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7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2D0F6DC-C5EE-4C40-83D4-99AF77C55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BC5334A-B955-4C97-AEE1-34343F889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2AA3DA-D8C4-4708-937A-B7497407F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274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B608E0-1076-43F4-95CC-C4E176EAB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33067D-045F-4FCC-8D4E-4D5C5B028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8780DA0-2D4E-4901-BFC6-D44B6B6517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52ED158-6E8E-4FC4-AA9C-82E310FAC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9BE8352-B98C-4CB2-B859-AB262A8E6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53EA400-B442-49EA-B9C1-12C25E4C8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313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55C4B3-02EF-4BC4-8EA7-55AD822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9747EE3-01EE-4945-BBED-15EC693597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851DD47-56D2-4618-8C1B-04592E9BE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C43CC78-CD79-402D-B8F2-68EFA7E97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11C389C-A1CF-40D4-BEA9-8B5014358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664701-6425-46F9-A7B6-AFA8812FE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88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0B9A61A-D1E8-4F46-A61B-59D26A2E0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BB05F2-B634-44A3-BC5C-3E2937A2B4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16FC5C-16AB-49AA-8ADB-6AE49C3F2C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B03A8-E207-460A-A57F-612212D0A9B7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1E5623B-CA2B-4CE2-9A09-81E77074D5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103CF4-CF98-433D-B008-2A51F5C93C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DDA9A-5772-4C9F-9410-26C5AC3F484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11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36754CA-AEB6-4C79-ABD1-1C2A2055A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46" y="210697"/>
            <a:ext cx="2950169" cy="16779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B12AFA-BCB8-4F2B-90D1-A31412183859}"/>
              </a:ext>
            </a:extLst>
          </p:cNvPr>
          <p:cNvSpPr/>
          <p:nvPr/>
        </p:nvSpPr>
        <p:spPr>
          <a:xfrm>
            <a:off x="1866900" y="2181225"/>
            <a:ext cx="843915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bg1"/>
                </a:solidFill>
              </a:rPr>
              <a:t>Titre</a:t>
            </a:r>
            <a:r>
              <a:rPr lang="en-US" sz="4000" dirty="0">
                <a:solidFill>
                  <a:schemeClr val="bg1"/>
                </a:solidFill>
              </a:rPr>
              <a:t> du papier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EE7D12-8B5F-443C-B61E-64EDE568B40D}"/>
              </a:ext>
            </a:extLst>
          </p:cNvPr>
          <p:cNvSpPr/>
          <p:nvPr/>
        </p:nvSpPr>
        <p:spPr>
          <a:xfrm>
            <a:off x="2874415" y="4067175"/>
            <a:ext cx="66791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Noms</a:t>
            </a:r>
            <a:r>
              <a:rPr lang="en-US" sz="2800" dirty="0"/>
              <a:t> des auteurs                 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8350B9C-670A-4BE0-914D-AE39BAC62245}"/>
              </a:ext>
            </a:extLst>
          </p:cNvPr>
          <p:cNvSpPr/>
          <p:nvPr/>
        </p:nvSpPr>
        <p:spPr>
          <a:xfrm>
            <a:off x="3894668" y="210697"/>
            <a:ext cx="78909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   November  to  , 2028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18474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047385A4-1D1F-4B52-94C7-B71A908FE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198" y="5870222"/>
            <a:ext cx="1505860" cy="85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492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19E54-A156-6843-BE89-CABFF7B16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j-lt"/>
              </a:rPr>
              <a:t>Acknowledgements / Thank You / Questions</a:t>
            </a:r>
            <a:endParaRPr lang="en-NL" b="1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B5FE6-76C2-3F4C-A9F4-E1629F8899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7475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New York"/>
            </a:endParaRPr>
          </a:p>
          <a:p>
            <a:pPr marL="0" indent="0">
              <a:buNone/>
            </a:pPr>
            <a:endParaRPr lang="en-US" altLang="en-US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FD8F874-0805-4A18-8014-60D26E8FC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198" y="5870222"/>
            <a:ext cx="1505860" cy="85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1840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17</Words>
  <Application>Microsoft Office PowerPoint</Application>
  <PresentationFormat>Grand écran</PresentationFormat>
  <Paragraphs>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Acknowledgements / Thank You /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Jean-Luc MARI</dc:creator>
  <cp:lastModifiedBy>Jean-Luc MARI</cp:lastModifiedBy>
  <cp:revision>37</cp:revision>
  <dcterms:created xsi:type="dcterms:W3CDTF">2022-01-16T18:00:49Z</dcterms:created>
  <dcterms:modified xsi:type="dcterms:W3CDTF">2026-03-29T12:38:47Z</dcterms:modified>
</cp:coreProperties>
</file>